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1" r:id="rId2"/>
    <p:sldMasterId id="2147483709" r:id="rId3"/>
    <p:sldMasterId id="2147483759" r:id="rId4"/>
  </p:sldMasterIdLst>
  <p:notesMasterIdLst>
    <p:notesMasterId r:id="rId30"/>
  </p:notesMasterIdLst>
  <p:sldIdLst>
    <p:sldId id="298" r:id="rId5"/>
    <p:sldId id="299" r:id="rId6"/>
    <p:sldId id="300" r:id="rId7"/>
    <p:sldId id="301" r:id="rId8"/>
    <p:sldId id="436" r:id="rId9"/>
    <p:sldId id="369" r:id="rId10"/>
    <p:sldId id="334" r:id="rId11"/>
    <p:sldId id="393" r:id="rId12"/>
    <p:sldId id="302" r:id="rId13"/>
    <p:sldId id="421" r:id="rId14"/>
    <p:sldId id="394" r:id="rId15"/>
    <p:sldId id="303" r:id="rId16"/>
    <p:sldId id="372" r:id="rId17"/>
    <p:sldId id="427" r:id="rId18"/>
    <p:sldId id="429" r:id="rId19"/>
    <p:sldId id="435" r:id="rId20"/>
    <p:sldId id="432" r:id="rId21"/>
    <p:sldId id="434" r:id="rId22"/>
    <p:sldId id="430" r:id="rId23"/>
    <p:sldId id="398" r:id="rId24"/>
    <p:sldId id="423" r:id="rId25"/>
    <p:sldId id="346" r:id="rId26"/>
    <p:sldId id="365" r:id="rId27"/>
    <p:sldId id="366" r:id="rId28"/>
    <p:sldId id="418" r:id="rId2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106" d="100"/>
          <a:sy n="106" d="100"/>
        </p:scale>
        <p:origin x="378" y="108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054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27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9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743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7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3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44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611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1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8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067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97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6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9403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607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1450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686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8592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7715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70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0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900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08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80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042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КАФЕДРА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 СЭС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ПРИВАЛОВ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ППР с отключением ВЛ-10кВ.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1793911"/>
            <a:ext cx="7709535" cy="50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включают эксплуатационные мероприятия: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Текущий ремонт (ТР)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-без отключения участка ВЛ.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Капитальный ремонт (КР)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Реконструкцию всей ВЛ в ходе КР.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 кВ структура ремонтного цикла: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ТР-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-ТР-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lvl="1" indent="0" algn="l">
              <a:buNone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35 кВ и выше только КР.</a:t>
            </a:r>
            <a:endParaRPr lang="ru-RU" sz="36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13570" y="1231159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Продолжительность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ремонтного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цикла ВЛ.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деревянных опорах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лет.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железобетонных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опорах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лет.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Перечень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относящихся к текущим и капитальным ремонтам ВЛ,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устанавливается типовыми инструкциями по эксплуатации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Для планирования ремонтов ведется НТД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: паспорт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1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листки осмотров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2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ведомости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проверки линейной 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изоляции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3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ведомости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измерений габаритов и стрел провеса проводов и 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тросов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4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ведомости измерений сопротивлений 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ЗУ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5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журналы 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неисправностей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6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); журналы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учета 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работ (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7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 </a:t>
            </a:r>
            <a:endParaRPr lang="ru-RU" sz="36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Текущий ремонт ВЛ-110кВ.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Внешний осмотр.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 Выявление дефектов.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Определение объема работ. 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Верховые осмотры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Неисправности: 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Крепления подвесок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проводов,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оттяжек.</a:t>
            </a:r>
            <a:endParaRPr lang="ru-RU" sz="3600" dirty="0" smtClean="0">
              <a:solidFill>
                <a:srgbClr val="0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Грозозащитных тросов.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Изоляторов (загрязнение).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Крепления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гасителей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вибрации.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Трубчатых разрядников.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Автовышки.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ВО с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выборочной проверкой состояния проводов, тросов в зажимах и дистанционных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распорках. Производят выемку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 (тросов) из зажимов.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БПЛА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сокращают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время осмотра и поиск поврежденного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участка с последующим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ТР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279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Автовышки.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Выборочная проверка.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7" y="1759918"/>
            <a:ext cx="9147637" cy="56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Беспилотные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летательные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аппараты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" y="1763061"/>
            <a:ext cx="9138468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27940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ТР ВЛ выше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1000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Проверка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состояния установки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опор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(отклонения, перекосы элементов и пр.).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Прочность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соединительных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мест.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Состояние бандажей и измерение стрел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провеса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Перетягивание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отдельных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участков ВЛ.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Ремонт опор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замена поврежденных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изоляторов в гирлянде.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Замена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поврежденных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изоляторов.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Капитальный ремонт ВЛ-110кВ.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КР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-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централизованный ремонт (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ЦР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комплексным методом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ЦР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качество и сокращение сроков работ по восстановлению эксплуатационных показателей отдельных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ВЛ. 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Элементы ВЛ ремонтируют или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заменяют более прочными,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 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улучшающие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 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их эксплуатационные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 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характеристики.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ЛЕКЦИЯ 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№ 7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 воздушных линий электропередачи (ВЛЭП)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27940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 ВЛ выше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1000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методом ЦР.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фундаментов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Замену до 50%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 и их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Ревизию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замену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Полную перетяжку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линии.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Замену гирлянды изоляторов.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Выправление опор.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Проверку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наличия трещин в железобетонных опорах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приставках.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2794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Замена гирлянды изоляторов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292" t="4611" r="6855" b="4611"/>
          <a:stretch/>
        </p:blipFill>
        <p:spPr>
          <a:xfrm>
            <a:off x="0" y="169164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lvl="1" indent="0" algn="ctr">
              <a:buNone/>
              <a:defRPr lang="ru-RU"/>
            </a:pPr>
            <a:r>
              <a:rPr lang="ru-RU" sz="3600" b="1" kern="0" dirty="0" smtClean="0">
                <a:solidFill>
                  <a:srgbClr val="FF0000"/>
                </a:solidFill>
                <a:latin typeface="Times New Roman" pitchFamily="1" charset="-52"/>
              </a:rPr>
              <a:t>Этапы 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перехода </a:t>
            </a:r>
            <a:r>
              <a:rPr lang="ru-RU" sz="3600" b="1" kern="0" dirty="0" smtClean="0">
                <a:solidFill>
                  <a:srgbClr val="FF0000"/>
                </a:solidFill>
                <a:latin typeface="Times New Roman" pitchFamily="1" charset="-52"/>
              </a:rPr>
              <a:t>от ППР (1) к 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системе ремонтов по техническому </a:t>
            </a:r>
            <a:r>
              <a:rPr lang="ru-RU" sz="3600" b="1" kern="0" dirty="0" smtClean="0">
                <a:solidFill>
                  <a:srgbClr val="FF0000"/>
                </a:solidFill>
                <a:latin typeface="Times New Roman" pitchFamily="1" charset="-52"/>
              </a:rPr>
              <a:t>состоянию (3).</a:t>
            </a:r>
            <a:r>
              <a:rPr lang="ru-RU" sz="3600" b="1" kern="0" dirty="0" smtClean="0">
                <a:solidFill>
                  <a:srgbClr val="000000"/>
                </a:solidFill>
                <a:latin typeface="Times New Roman" pitchFamily="1" charset="-52"/>
              </a:rPr>
              <a:t> </a:t>
            </a:r>
            <a:endParaRPr lang="ru-RU" sz="3600" b="1" kern="0" dirty="0">
              <a:solidFill>
                <a:srgbClr val="0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48" t="21309" r="8265" b="6779"/>
          <a:stretch/>
        </p:blipFill>
        <p:spPr>
          <a:xfrm>
            <a:off x="0" y="1148716"/>
            <a:ext cx="9143999" cy="57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297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91588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Информация о контроле элементов ВЛ для своевременного ремонта позволяет: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ланировать инвестиции в ремонты.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Оперативно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выявлять оборудование,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требующее срочных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пределять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очередность технического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перевооружения с выработавшим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свой нормативный ресурс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оборудованием ЛЭП.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тработанная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отлаженная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требует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развития и адаптации,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т.к. плохо выявляет оборудование ВЛ с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исчерпанным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нормативным ресурсом.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Необходима замена системы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систему ремонта по техническому состоянию ЛЭП как части СЭС.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781570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 algn="ctr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виды и порядок проведения ремонтов воздушных линий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 электроснабжения (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Планово-предупредительный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емонт (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воздушных линий (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Текущий ремонт ВЛ-110кВ.</a:t>
            </a: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 Капитальный ремонт ВЛ-110кВ.</a:t>
            </a:r>
          </a:p>
          <a:p>
            <a:pPr marL="0" lvl="1" indent="0" algn="l"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технической эксплуатации электроустановок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потребителей. М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188с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Правила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3-е изд. М: НОРМАТИКА, 2020. – 232с.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Плановые и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внеплановые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ремонты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СЭС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проводят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соответствии с требованиями действующих нормативно-технических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документов (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НТД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Источники 2 и 3.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"/>
            <a:ext cx="8910637" cy="68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784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967"/>
            <a:ext cx="9144000" cy="68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734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Планово-предупредительный</a:t>
            </a:r>
          </a:p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 (ППР) воздушных линий (ВЛ).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для ВЛ СЭС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-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совокупность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организационных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технических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мероприятий по уходу,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надзору,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обслуживанию и ремонту оборудования, проводимых по заранее составленному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плану (графику)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для предупреждения аварий и поддержания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в постоянной эксплуатационной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готовности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708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SimSun</vt:lpstr>
      <vt:lpstr>Arial</vt:lpstr>
      <vt:lpstr>Arial Black</vt:lpstr>
      <vt:lpstr>Calibri</vt:lpstr>
      <vt:lpstr>Times New Roman</vt:lpstr>
      <vt:lpstr>Presentation</vt:lpstr>
      <vt:lpstr>Оформление по умолчанию</vt:lpstr>
      <vt:lpstr>2_Presentation</vt:lpstr>
      <vt:lpstr>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Пользователь</cp:lastModifiedBy>
  <cp:revision>175</cp:revision>
  <dcterms:created xsi:type="dcterms:W3CDTF">2003-11-18T14:40:54Z</dcterms:created>
  <dcterms:modified xsi:type="dcterms:W3CDTF">2021-10-20T04:50:28Z</dcterms:modified>
</cp:coreProperties>
</file>